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A33"/>
          </a:solidFill>
          <a:ln w="12700">
            <a:solidFill>
              <a:srgbClr val="031A33"/>
            </a:solidFill>
            <a:prstDash val="solid"/>
          </a:ln>
        </p:spPr>
      </p:sp>
      <p:pic>
        <p:nvPicPr>
          <p:cNvPr id="3" name="Image 0" descr="/mnt/data/qnnect_v2/assets/images/hero-skyline-on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0"/>
            <a:ext cx="5742432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172200" y="0"/>
            <a:ext cx="274320" cy="6858000"/>
          </a:xfrm>
          <a:prstGeom prst="rect">
            <a:avLst/>
          </a:prstGeom>
          <a:solidFill>
            <a:srgbClr val="031A33"/>
          </a:solidFill>
          <a:ln w="12700">
            <a:solidFill>
              <a:srgbClr val="031A33"/>
            </a:solidFill>
            <a:prstDash val="solid"/>
          </a:ln>
        </p:spPr>
      </p:sp>
      <p:pic>
        <p:nvPicPr>
          <p:cNvPr id="5" name="Image 1" descr="/mnt/data/qnnect_v2/assets/images/qnnect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411480"/>
            <a:ext cx="1920240" cy="46634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3232" y="141732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Your trusted market-entry partner for Qatar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658368" y="1828800"/>
            <a:ext cx="50749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</a:rPr>
              <a:t>Expand into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</a:rPr>
              <a:t>Qatar with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</a:rPr>
              <a:t>confidence.</a:t>
            </a:r>
            <a:endParaRPr lang="en-US" sz="4800" dirty="0"/>
          </a:p>
        </p:txBody>
      </p:sp>
      <p:sp>
        <p:nvSpPr>
          <p:cNvPr id="8" name="Text 4"/>
          <p:cNvSpPr/>
          <p:nvPr/>
        </p:nvSpPr>
        <p:spPr>
          <a:xfrm>
            <a:off x="713232" y="4315968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7EDF4"/>
                </a:solidFill>
              </a:rPr>
              <a:t>Strategy • Trusted Partners • Execution Support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713232" y="4892040"/>
            <a:ext cx="2468880" cy="411480"/>
          </a:xfrm>
          <a:prstGeom prst="roundRect">
            <a:avLst>
              <a:gd name="adj" fmla="val 26667"/>
            </a:avLst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13232" y="5001768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BOOK DISCOVERY CALL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12" name="Text 8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56032"/>
            <a:ext cx="1508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8638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B003D"/>
                </a:solidFill>
              </a:rPr>
              <a:t>MARKET ENTRY CHALLENGE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02920" y="1234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31A33"/>
                </a:solidFill>
              </a:rPr>
              <a:t>The Qatar opportunity is clear. The route is not.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30352" y="214884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71832"/>
                </a:solidFill>
              </a:rPr>
              <a:t>UK businesses often see strong potential in Qatar but face unclear setup routes, unknown suppliers and fragmented execution.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388620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8368" y="3886200"/>
            <a:ext cx="54864" cy="14173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4087368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Unclear route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86968" y="4453128"/>
            <a:ext cx="22402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Legal structure, cost, timing and provider choice are often unclear at the outset.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584448" y="388620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584448" y="3886200"/>
            <a:ext cx="54864" cy="14173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813048" y="4087368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Unknown suppliers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813048" y="4453128"/>
            <a:ext cx="22402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Companies waste time finding credible providers and comparing conflicting advice.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510528" y="388620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510528" y="3886200"/>
            <a:ext cx="54864" cy="14173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739128" y="4087368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Fragmented execution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739128" y="4453128"/>
            <a:ext cx="22402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Legal, banking, HR, visas, marketing and real estate workstreams become disconnected.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9436608" y="3886200"/>
            <a:ext cx="2103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436608" y="3886200"/>
            <a:ext cx="54864" cy="14173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665208" y="4087368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Lost momentum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9665208" y="4453128"/>
            <a:ext cx="1691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Without coordination, opportunities and follow-up slow quickly.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56032"/>
            <a:ext cx="1508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8638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B003D"/>
                </a:solidFill>
              </a:rPr>
              <a:t>WHY QATAR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02920" y="1234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31A33"/>
                </a:solidFill>
              </a:rPr>
              <a:t>A fast-moving Gulf market with demand for specialist capability.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30352" y="214884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71832"/>
                </a:solidFill>
              </a:rPr>
              <a:t>Qatar offers long-term investment, world-class infrastructure and relationship-driven opportunity for UK businesses that enter with the right local context.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85800" y="3383280"/>
            <a:ext cx="338328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3383280"/>
            <a:ext cx="54864" cy="1554480"/>
          </a:xfrm>
          <a:prstGeom prst="rect">
            <a:avLst/>
          </a:prstGeom>
          <a:solidFill>
            <a:srgbClr val="082A4E"/>
          </a:solidFill>
          <a:ln w="12700">
            <a:solidFill>
              <a:srgbClr val="082A4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3584448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Long-term investment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3950208"/>
            <a:ext cx="2971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Infrastructure, services and diversification continue to create opportunity across sectors.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434840" y="3383280"/>
            <a:ext cx="338328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34840" y="3383280"/>
            <a:ext cx="54864" cy="155448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63440" y="3584448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Strategic access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663440" y="3950208"/>
            <a:ext cx="2971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Qatar provides access to GCC markets and international commercial networks.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8183880" y="3383280"/>
            <a:ext cx="338328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83880" y="3383280"/>
            <a:ext cx="54864" cy="1554480"/>
          </a:xfrm>
          <a:prstGeom prst="rect">
            <a:avLst/>
          </a:prstGeom>
          <a:solidFill>
            <a:srgbClr val="082A4E"/>
          </a:solidFill>
          <a:ln w="12700">
            <a:solidFill>
              <a:srgbClr val="082A4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12480" y="3584448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Trusted introductions matter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412480" y="3950208"/>
            <a:ext cx="2971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A relationship-led market rewards credibility, local understanding and warm access.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19" name="Text 16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56032"/>
            <a:ext cx="1508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8638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B003D"/>
                </a:solidFill>
              </a:rPr>
              <a:t>THE QNNECT SOLUTION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02920" y="1234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31A33"/>
                </a:solidFill>
              </a:rPr>
              <a:t>One structured route from ambition to execution.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30352" y="214884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71832"/>
                </a:solidFill>
              </a:rPr>
              <a:t>Qnnect is positioned as a boutique market-entry consultancy - not simply an introducer.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868680" y="3246120"/>
            <a:ext cx="640080" cy="640080"/>
          </a:xfrm>
          <a:prstGeom prst="ellipse">
            <a:avLst/>
          </a:prstGeom>
          <a:solidFill>
            <a:srgbClr val="082A4E"/>
          </a:solidFill>
          <a:ln w="12700">
            <a:solidFill>
              <a:srgbClr val="082A4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3438144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1581912" y="3566160"/>
            <a:ext cx="187452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headEnd type="none"/>
            <a:tailEnd type="triangle"/>
          </a:ln>
        </p:spPr>
      </p:sp>
      <p:sp>
        <p:nvSpPr>
          <p:cNvPr id="9" name="Text 6"/>
          <p:cNvSpPr/>
          <p:nvPr/>
        </p:nvSpPr>
        <p:spPr>
          <a:xfrm>
            <a:off x="667512" y="41422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31A33"/>
                </a:solidFill>
              </a:rPr>
              <a:t>Roadmap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657600" y="3246120"/>
            <a:ext cx="640080" cy="640080"/>
          </a:xfrm>
          <a:prstGeom prst="ellipse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657600" y="3438144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370832" y="3566160"/>
            <a:ext cx="187452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headEnd type="none"/>
            <a:tailEnd type="triangle"/>
          </a:ln>
        </p:spPr>
      </p:sp>
      <p:sp>
        <p:nvSpPr>
          <p:cNvPr id="13" name="Text 10"/>
          <p:cNvSpPr/>
          <p:nvPr/>
        </p:nvSpPr>
        <p:spPr>
          <a:xfrm>
            <a:off x="3456432" y="41422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31A33"/>
                </a:solidFill>
              </a:rPr>
              <a:t>Connections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446520" y="3246120"/>
            <a:ext cx="640080" cy="640080"/>
          </a:xfrm>
          <a:prstGeom prst="ellipse">
            <a:avLst/>
          </a:prstGeom>
          <a:solidFill>
            <a:srgbClr val="082A4E"/>
          </a:solidFill>
          <a:ln w="12700">
            <a:solidFill>
              <a:srgbClr val="082A4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46520" y="3438144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159752" y="3566160"/>
            <a:ext cx="187452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headEnd type="none"/>
            <a:tailEnd type="triangle"/>
          </a:ln>
        </p:spPr>
      </p:sp>
      <p:sp>
        <p:nvSpPr>
          <p:cNvPr id="17" name="Text 14"/>
          <p:cNvSpPr/>
          <p:nvPr/>
        </p:nvSpPr>
        <p:spPr>
          <a:xfrm>
            <a:off x="6245352" y="41422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31A33"/>
                </a:solidFill>
              </a:rPr>
              <a:t>Execution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9235440" y="3246120"/>
            <a:ext cx="640080" cy="640080"/>
          </a:xfrm>
          <a:prstGeom prst="ellipse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235440" y="3438144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9034272" y="41422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31A33"/>
                </a:solidFill>
              </a:rPr>
              <a:t>Growth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097280" y="53035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31A33"/>
                </a:solidFill>
              </a:rPr>
              <a:t>Clear advisory output before major spend → trusted Qatar-based providers → coordinated delivery → ongoing commercial momentum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56032"/>
            <a:ext cx="1508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8638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B003D"/>
                </a:solidFill>
              </a:rPr>
              <a:t>CORE SERVICES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02920" y="1234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31A33"/>
                </a:solidFill>
              </a:rPr>
              <a:t>A practical service model designed for real market entry.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30352" y="214884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71832"/>
                </a:solidFill>
              </a:rPr>
              <a:t>Each service is designed to reduce uncertainty, accelerate execution and support long-term commercial outcomes.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85800" y="3337560"/>
            <a:ext cx="26060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3337560"/>
            <a:ext cx="54864" cy="18745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353872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Market Entry Roadmap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3904488"/>
            <a:ext cx="21945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Route, cost, timeline, key risks and recommended next steps.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566160" y="3337560"/>
            <a:ext cx="26060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566160" y="3337560"/>
            <a:ext cx="54864" cy="18745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94760" y="353872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Partner Introductions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794760" y="3904488"/>
            <a:ext cx="21945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Warm access to vetted providers and advisors.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446520" y="3337560"/>
            <a:ext cx="26060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46520" y="3337560"/>
            <a:ext cx="54864" cy="18745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675120" y="353872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Execution Support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675120" y="3904488"/>
            <a:ext cx="21945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Project coordination across meetings, proposals and workstreams.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9326880" y="3337560"/>
            <a:ext cx="219456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26880" y="3337560"/>
            <a:ext cx="54864" cy="187452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555480" y="3538728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BD Retainer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9555480" y="3904488"/>
            <a:ext cx="17830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Ongoing opportunities, follow-up and local relationship support.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56032"/>
            <a:ext cx="1508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8638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B003D"/>
                </a:solidFill>
              </a:rPr>
              <a:t>TRUSTED PARTNER NETWORK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02920" y="1234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31A33"/>
                </a:solidFill>
              </a:rPr>
              <a:t>A single access point to the providers clients may need.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30352" y="214884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71832"/>
                </a:solidFill>
              </a:rPr>
              <a:t>Qnnect connects clients with a growing vetted network covering key professional and operational categories.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85800" y="315468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58952" y="338328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Lawyers</a:t>
            </a:r>
            <a:endParaRPr lang="en-US" sz="820" dirty="0"/>
          </a:p>
        </p:txBody>
      </p:sp>
      <p:sp>
        <p:nvSpPr>
          <p:cNvPr id="8" name="Shape 5"/>
          <p:cNvSpPr/>
          <p:nvPr/>
        </p:nvSpPr>
        <p:spPr>
          <a:xfrm>
            <a:off x="2313432" y="315468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386584" y="338328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Accountants</a:t>
            </a:r>
            <a:endParaRPr lang="en-US" sz="820" dirty="0"/>
          </a:p>
        </p:txBody>
      </p:sp>
      <p:sp>
        <p:nvSpPr>
          <p:cNvPr id="10" name="Shape 7"/>
          <p:cNvSpPr/>
          <p:nvPr/>
        </p:nvSpPr>
        <p:spPr>
          <a:xfrm>
            <a:off x="3941064" y="315468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14216" y="338328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Visa</a:t>
            </a:r>
            <a:endParaRPr lang="en-US" sz="820" dirty="0"/>
          </a:p>
        </p:txBody>
      </p:sp>
      <p:sp>
        <p:nvSpPr>
          <p:cNvPr id="12" name="Shape 9"/>
          <p:cNvSpPr/>
          <p:nvPr/>
        </p:nvSpPr>
        <p:spPr>
          <a:xfrm>
            <a:off x="5568696" y="315468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641848" y="338328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Translators</a:t>
            </a:r>
            <a:endParaRPr lang="en-US" sz="820" dirty="0"/>
          </a:p>
        </p:txBody>
      </p:sp>
      <p:sp>
        <p:nvSpPr>
          <p:cNvPr id="14" name="Shape 11"/>
          <p:cNvSpPr/>
          <p:nvPr/>
        </p:nvSpPr>
        <p:spPr>
          <a:xfrm>
            <a:off x="7196328" y="315468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69480" y="338328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Branding</a:t>
            </a:r>
            <a:endParaRPr lang="en-US" sz="820" dirty="0"/>
          </a:p>
        </p:txBody>
      </p:sp>
      <p:sp>
        <p:nvSpPr>
          <p:cNvPr id="16" name="Shape 13"/>
          <p:cNvSpPr/>
          <p:nvPr/>
        </p:nvSpPr>
        <p:spPr>
          <a:xfrm>
            <a:off x="8823960" y="315468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97112" y="338328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Recruitment</a:t>
            </a:r>
            <a:endParaRPr lang="en-US" sz="820" dirty="0"/>
          </a:p>
        </p:txBody>
      </p:sp>
      <p:sp>
        <p:nvSpPr>
          <p:cNvPr id="18" name="Shape 15"/>
          <p:cNvSpPr/>
          <p:nvPr/>
        </p:nvSpPr>
        <p:spPr>
          <a:xfrm>
            <a:off x="10451592" y="315468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524744" y="338328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HR</a:t>
            </a:r>
            <a:endParaRPr lang="en-US" sz="820" dirty="0"/>
          </a:p>
        </p:txBody>
      </p:sp>
      <p:sp>
        <p:nvSpPr>
          <p:cNvPr id="20" name="Shape 17"/>
          <p:cNvSpPr/>
          <p:nvPr/>
        </p:nvSpPr>
        <p:spPr>
          <a:xfrm>
            <a:off x="685800" y="411480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" y="434340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Banking</a:t>
            </a:r>
            <a:endParaRPr lang="en-US" sz="820" dirty="0"/>
          </a:p>
        </p:txBody>
      </p:sp>
      <p:sp>
        <p:nvSpPr>
          <p:cNvPr id="22" name="Shape 19"/>
          <p:cNvSpPr/>
          <p:nvPr/>
        </p:nvSpPr>
        <p:spPr>
          <a:xfrm>
            <a:off x="2313432" y="411480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386584" y="434340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Insurance</a:t>
            </a:r>
            <a:endParaRPr lang="en-US" sz="820" dirty="0"/>
          </a:p>
        </p:txBody>
      </p:sp>
      <p:sp>
        <p:nvSpPr>
          <p:cNvPr id="24" name="Shape 21"/>
          <p:cNvSpPr/>
          <p:nvPr/>
        </p:nvSpPr>
        <p:spPr>
          <a:xfrm>
            <a:off x="3941064" y="411480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014216" y="434340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Real Estate</a:t>
            </a:r>
            <a:endParaRPr lang="en-US" sz="820" dirty="0"/>
          </a:p>
        </p:txBody>
      </p:sp>
      <p:sp>
        <p:nvSpPr>
          <p:cNvPr id="26" name="Shape 23"/>
          <p:cNvSpPr/>
          <p:nvPr/>
        </p:nvSpPr>
        <p:spPr>
          <a:xfrm>
            <a:off x="5568696" y="411480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641848" y="434340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Freight</a:t>
            </a:r>
            <a:endParaRPr lang="en-US" sz="820" dirty="0"/>
          </a:p>
        </p:txBody>
      </p:sp>
      <p:sp>
        <p:nvSpPr>
          <p:cNvPr id="28" name="Shape 25"/>
          <p:cNvSpPr/>
          <p:nvPr/>
        </p:nvSpPr>
        <p:spPr>
          <a:xfrm>
            <a:off x="7196328" y="411480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269480" y="434340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Customs</a:t>
            </a:r>
            <a:endParaRPr lang="en-US" sz="820" dirty="0"/>
          </a:p>
        </p:txBody>
      </p:sp>
      <p:sp>
        <p:nvSpPr>
          <p:cNvPr id="30" name="Shape 27"/>
          <p:cNvSpPr/>
          <p:nvPr/>
        </p:nvSpPr>
        <p:spPr>
          <a:xfrm>
            <a:off x="8823960" y="411480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897112" y="434340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Marketing</a:t>
            </a:r>
            <a:endParaRPr lang="en-US" sz="820" dirty="0"/>
          </a:p>
        </p:txBody>
      </p:sp>
      <p:sp>
        <p:nvSpPr>
          <p:cNvPr id="32" name="Shape 29"/>
          <p:cNvSpPr/>
          <p:nvPr/>
        </p:nvSpPr>
        <p:spPr>
          <a:xfrm>
            <a:off x="10451592" y="4114800"/>
            <a:ext cx="1325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524744" y="4343400"/>
            <a:ext cx="11795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31A33"/>
                </a:solidFill>
              </a:rPr>
              <a:t>Digital</a:t>
            </a:r>
            <a:endParaRPr lang="en-US" sz="820" dirty="0"/>
          </a:p>
        </p:txBody>
      </p:sp>
      <p:sp>
        <p:nvSpPr>
          <p:cNvPr id="34" name="Text 31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35" name="Text 32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3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85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Indicative pricing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13232" y="13258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E5F2"/>
                </a:solidFill>
              </a:rPr>
              <a:t>Pricing is tiered by complexity and confirmed after the discovery call.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14400" y="2743200"/>
            <a:ext cx="292608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3063240"/>
            <a:ext cx="2468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31A33"/>
                </a:solidFill>
              </a:rPr>
              <a:t>Roadmap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031A33"/>
                </a:solidFill>
              </a:rPr>
              <a:t>£1,500 - £3,000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572000" y="2743200"/>
            <a:ext cx="292608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3063240"/>
            <a:ext cx="2468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9B003D"/>
                </a:solidFill>
              </a:rPr>
              <a:t>Execution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9B003D"/>
                </a:solidFill>
              </a:rPr>
              <a:t>£3,000 - £10,000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8229600" y="2743200"/>
            <a:ext cx="292608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458200" y="3063240"/>
            <a:ext cx="2468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31A33"/>
                </a:solidFill>
              </a:rPr>
              <a:t>Retainer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031A33"/>
                </a:solidFill>
              </a:rPr>
              <a:t>£2,000 - £5,000/month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56032"/>
            <a:ext cx="1508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8638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B003D"/>
                </a:solidFill>
              </a:rPr>
              <a:t>CLIENT JOURNEY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02920" y="1234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31A33"/>
                </a:solidFill>
              </a:rPr>
              <a:t>A simple route from first conversation to market momentum.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30352" y="214884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71832"/>
                </a:solidFill>
              </a:rPr>
              <a:t>The journey gives clients clarity at each stage and prevents fragmented execution.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85800" y="3337560"/>
            <a:ext cx="1417320" cy="1325880"/>
          </a:xfrm>
          <a:prstGeom prst="roundRect">
            <a:avLst>
              <a:gd name="adj" fmla="val 8276"/>
            </a:avLst>
          </a:prstGeom>
          <a:solidFill>
            <a:srgbClr val="082A4E"/>
          </a:solidFill>
          <a:ln w="12700">
            <a:solidFill>
              <a:srgbClr val="082A4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353872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22960" y="3977640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Discovery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167128" y="3995928"/>
            <a:ext cx="32004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560320" y="3337560"/>
            <a:ext cx="1417320" cy="1325880"/>
          </a:xfrm>
          <a:prstGeom prst="roundRect">
            <a:avLst>
              <a:gd name="adj" fmla="val 8276"/>
            </a:avLst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697480" y="353872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697480" y="3977640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Assessment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041648" y="3995928"/>
            <a:ext cx="32004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434840" y="3337560"/>
            <a:ext cx="1417320" cy="1325880"/>
          </a:xfrm>
          <a:prstGeom prst="roundRect">
            <a:avLst>
              <a:gd name="adj" fmla="val 8276"/>
            </a:avLst>
          </a:prstGeom>
          <a:solidFill>
            <a:srgbClr val="082A4E"/>
          </a:solidFill>
          <a:ln w="12700">
            <a:solidFill>
              <a:srgbClr val="082A4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72000" y="353872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572000" y="3977640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Roadmap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916168" y="3995928"/>
            <a:ext cx="32004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6309360" y="3337560"/>
            <a:ext cx="1417320" cy="1325880"/>
          </a:xfrm>
          <a:prstGeom prst="roundRect">
            <a:avLst>
              <a:gd name="adj" fmla="val 8276"/>
            </a:avLst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46520" y="353872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6446520" y="3977640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Introductions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7790688" y="3995928"/>
            <a:ext cx="32004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8183880" y="3337560"/>
            <a:ext cx="1417320" cy="1325880"/>
          </a:xfrm>
          <a:prstGeom prst="roundRect">
            <a:avLst>
              <a:gd name="adj" fmla="val 8276"/>
            </a:avLst>
          </a:prstGeom>
          <a:solidFill>
            <a:srgbClr val="082A4E"/>
          </a:solidFill>
          <a:ln w="12700">
            <a:solidFill>
              <a:srgbClr val="082A4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321040" y="353872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321040" y="3977640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Execution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9665208" y="3995928"/>
            <a:ext cx="320040" cy="0"/>
          </a:xfrm>
          <a:prstGeom prst="line">
            <a:avLst/>
          </a:prstGeom>
          <a:noFill/>
          <a:ln w="25400">
            <a:solidFill>
              <a:srgbClr val="CCD6E0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10058400" y="3337560"/>
            <a:ext cx="1417320" cy="1325880"/>
          </a:xfrm>
          <a:prstGeom prst="roundRect">
            <a:avLst>
              <a:gd name="adj" fmla="val 8276"/>
            </a:avLst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195560" y="353872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10195560" y="3977640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Growth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30" name="Text 27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56032"/>
            <a:ext cx="1508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8638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B003D"/>
                </a:solidFill>
              </a:rPr>
              <a:t>EXAMPLE CLIENT SCENARIO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02920" y="1234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31A33"/>
                </a:solidFill>
              </a:rPr>
              <a:t>How a UK company could reduce risk and move faster.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30352" y="214884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71832"/>
                </a:solidFill>
              </a:rPr>
              <a:t>An illustrative example for a UK specialist services company exploring Qatar.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31520" y="3337560"/>
            <a:ext cx="4754880" cy="242316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31520" y="3337560"/>
            <a:ext cx="54864" cy="242316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" y="3538728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Client challenge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60120" y="3904488"/>
            <a:ext cx="4343400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A growing UK business wants to explore Qatar but does not know the correct route, which providers to trust, or how much time and cost to expect.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6172200" y="3337560"/>
            <a:ext cx="4754880" cy="242316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2700">
            <a:solidFill>
              <a:srgbClr val="DFE6E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172200" y="3337560"/>
            <a:ext cx="54864" cy="2423160"/>
          </a:xfrm>
          <a:prstGeom prst="rect">
            <a:avLst/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0" y="3538728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31A33"/>
                </a:solidFill>
              </a:rPr>
              <a:t>Qnnect support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0" y="3904488"/>
            <a:ext cx="4343400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B677A"/>
                </a:solidFill>
              </a:rPr>
              <a:t>Qnnect delivers a roadmap, introduces relevant providers and coordinates execution workstreams until the business has a clear local plan.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09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3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nnect_v2/assets/images/qnnect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2011680" cy="4846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00200"/>
            <a:ext cx="6217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</a:rPr>
              <a:t>Ready to connect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</a:rPr>
              <a:t>with Qatar?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713232" y="33375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E5F2"/>
                </a:solidFill>
              </a:rPr>
              <a:t>Book a discovery call and build your roadmap to success.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13232" y="416052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enquiries@qnnect.co.uk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+44 7869 762988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www.qnnect.co.uk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713232" y="5349240"/>
            <a:ext cx="2468880" cy="411480"/>
          </a:xfrm>
          <a:prstGeom prst="roundRect">
            <a:avLst>
              <a:gd name="adj" fmla="val 26667"/>
            </a:avLst>
          </a:prstGeom>
          <a:solidFill>
            <a:srgbClr val="9B003D"/>
          </a:solidFill>
          <a:ln w="12700">
            <a:solidFill>
              <a:srgbClr val="9B003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13232" y="5458968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BOOK DISCOVERY CALL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647395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Qnnect | Connecting Business. Creating Opportunities.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1115568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5B677A"/>
                </a:solidFill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Qnnect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Qnnect Premium Pitch Deck</dc:title>
  <dc:subject>UK to Qatar Market Entry</dc:subject>
  <dc:creator>Qnnect</dc:creator>
  <cp:lastModifiedBy>Qnnect</cp:lastModifiedBy>
  <cp:revision>1</cp:revision>
  <dcterms:created xsi:type="dcterms:W3CDTF">2026-07-02T22:46:33Z</dcterms:created>
  <dcterms:modified xsi:type="dcterms:W3CDTF">2026-07-02T22:46:33Z</dcterms:modified>
</cp:coreProperties>
</file>